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ncent.baxter\Dropbox\DCPS%20My%20Documents\Family%20Engagement%20Fellowship\Graph%20of%20Partner%20Schools%20Over%20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Family Engagement Partner Schools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502720"/>
        <c:axId val="31504256"/>
      </c:lineChart>
      <c:catAx>
        <c:axId val="31502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1504256"/>
        <c:crosses val="autoZero"/>
        <c:auto val="1"/>
        <c:lblAlgn val="ctr"/>
        <c:lblOffset val="100"/>
        <c:noMultiLvlLbl val="0"/>
      </c:catAx>
      <c:valAx>
        <c:axId val="31504256"/>
        <c:scaling>
          <c:orientation val="minMax"/>
          <c:max val="11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1502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6887B-6322-41F8-B47C-18FFED316E3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5DCA4-E01D-4CA5-A76B-0D475AF5C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2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3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8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8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5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3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4B2C7-3758-450D-A434-479CF8DE8287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7C402-AB86-4508-A306-D2B0DED3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38200" y="1600200"/>
            <a:ext cx="7696200" cy="4648200"/>
          </a:xfrm>
          <a:prstGeom prst="round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662676"/>
              </p:ext>
            </p:extLst>
          </p:nvPr>
        </p:nvGraphicFramePr>
        <p:xfrm>
          <a:off x="1371600" y="1905000"/>
          <a:ext cx="6629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Ambitious Plans to Scale Spread of Family Engagement Partner Schools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Q9 Attachment_Family Engagement Partnership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Ambitious Plans to Scale Spread of Family Engagement Partner Schools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Ambitious Plans to Scale Spread of Family Engagement Partner Schools</dc:title>
  <dc:creator>Vincent Baxter</dc:creator>
  <cp:lastModifiedBy>Wadlington, Erika (Council)</cp:lastModifiedBy>
  <cp:revision>2</cp:revision>
  <dcterms:created xsi:type="dcterms:W3CDTF">2013-04-12T13:14:48Z</dcterms:created>
  <dcterms:modified xsi:type="dcterms:W3CDTF">2013-04-15T12:54:23Z</dcterms:modified>
</cp:coreProperties>
</file>